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7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20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1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195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11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9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2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3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0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3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42" y="2404534"/>
            <a:ext cx="9111343" cy="1646302"/>
          </a:xfrm>
        </p:spPr>
        <p:txBody>
          <a:bodyPr/>
          <a:lstStyle/>
          <a:p>
            <a:r>
              <a:rPr lang="en-US" sz="7200" dirty="0" smtClean="0"/>
              <a:t>Geometric Sequences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Accelerated Precalculus </a:t>
            </a:r>
          </a:p>
          <a:p>
            <a:r>
              <a:rPr lang="en-US" sz="3200" dirty="0" smtClean="0"/>
              <a:t>4/26/2019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54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Infinite Series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1" y="1930401"/>
                <a:ext cx="9568542" cy="4110962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So – Given an </a:t>
                </a:r>
                <a:r>
                  <a:rPr lang="en-US" sz="3200" b="1" dirty="0" smtClean="0"/>
                  <a:t>infinite geometric series</a:t>
                </a:r>
                <a:r>
                  <a:rPr lang="en-US" sz="3200" dirty="0" smtClean="0"/>
                  <a:t> in which</a:t>
                </a:r>
              </a:p>
              <a:p>
                <a:r>
                  <a:rPr lang="en-US" sz="3200" b="1" dirty="0" smtClean="0"/>
                  <a:t>|r| &lt; 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6000" dirty="0" smtClean="0"/>
              </a:p>
              <a:p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1" y="1930401"/>
                <a:ext cx="9568542" cy="4110962"/>
              </a:xfrm>
              <a:blipFill>
                <a:blip r:embed="rId2"/>
                <a:stretch>
                  <a:fillRect l="-955" t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82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One Minute Question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40195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Consider the sequence: 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{3, 6, 12, 24, …}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ratio of t</a:t>
            </a:r>
            <a:r>
              <a:rPr lang="en-US" sz="3200" baseline="-25000" dirty="0" smtClean="0"/>
              <a:t>13</a:t>
            </a:r>
            <a:r>
              <a:rPr lang="en-US" sz="3200" dirty="0" smtClean="0"/>
              <a:t>/t</a:t>
            </a:r>
            <a:r>
              <a:rPr lang="en-US" sz="3200" baseline="-25000" dirty="0" smtClean="0"/>
              <a:t>11</a:t>
            </a:r>
            <a:r>
              <a:rPr lang="en-US" sz="3200" dirty="0" smtClean="0"/>
              <a:t>  ?</a:t>
            </a:r>
          </a:p>
          <a:p>
            <a:endParaRPr lang="en-US" sz="3200" dirty="0"/>
          </a:p>
          <a:p>
            <a:r>
              <a:rPr lang="en-US" sz="3200" dirty="0" smtClean="0"/>
              <a:t>t</a:t>
            </a:r>
            <a:r>
              <a:rPr lang="en-US" sz="3200" baseline="-25000" dirty="0" smtClean="0"/>
              <a:t>13</a:t>
            </a:r>
            <a:r>
              <a:rPr lang="en-US" sz="3200" dirty="0" smtClean="0"/>
              <a:t>/t</a:t>
            </a:r>
            <a:r>
              <a:rPr lang="en-US" sz="3200" baseline="-25000" dirty="0" smtClean="0"/>
              <a:t>11 </a:t>
            </a:r>
            <a:r>
              <a:rPr lang="en-US" sz="3200" dirty="0" smtClean="0"/>
              <a:t>=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t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/t</a:t>
            </a:r>
            <a:r>
              <a:rPr lang="en-US" sz="3200" baseline="-25000" dirty="0" smtClean="0"/>
              <a:t>1 </a:t>
            </a:r>
            <a:r>
              <a:rPr lang="en-US" sz="3200" dirty="0" smtClean="0"/>
              <a:t>= 12/3 = 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625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One Minute Question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40195" cy="388077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Consider the sequence: 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{3, 6, 12, 24, …}</a:t>
            </a:r>
          </a:p>
          <a:p>
            <a:endParaRPr lang="en-US" sz="3200" dirty="0" smtClean="0"/>
          </a:p>
          <a:p>
            <a:r>
              <a:rPr lang="en-US" sz="3200" dirty="0" smtClean="0"/>
              <a:t>This is a geometric sequence because it has a common ratio.</a:t>
            </a:r>
          </a:p>
          <a:p>
            <a:r>
              <a:rPr lang="en-US" sz="3200" dirty="0" smtClean="0"/>
              <a:t>A geometric sequence is a subset of what type of function?</a:t>
            </a:r>
          </a:p>
          <a:p>
            <a:r>
              <a:rPr lang="en-US" sz="3200" dirty="0" smtClean="0"/>
              <a:t>Exponential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4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One Minute Question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40195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Consider the sequence: 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{3, 6, 12, 24, …}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n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term of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baseline="-25000" dirty="0"/>
              <a:t> </a:t>
            </a:r>
            <a:r>
              <a:rPr lang="en-US" sz="3200" dirty="0" smtClean="0"/>
              <a:t>= 3(2)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=(3/2)2</a:t>
            </a:r>
            <a:r>
              <a:rPr lang="en-US" sz="3200" baseline="30000" dirty="0" smtClean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517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New problem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714501"/>
            <a:ext cx="9568542" cy="493122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Consider the sequence: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{500, -100, 20, -4, …}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3200" dirty="0" smtClean="0"/>
              <a:t>What is the n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term of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?</a:t>
            </a:r>
          </a:p>
          <a:p>
            <a:endParaRPr lang="en-US" sz="800" dirty="0" smtClean="0"/>
          </a:p>
          <a:p>
            <a:r>
              <a:rPr lang="en-US" sz="3200" dirty="0" err="1" smtClean="0"/>
              <a:t>g</a:t>
            </a:r>
            <a:r>
              <a:rPr lang="en-US" sz="3200" baseline="-25000" dirty="0" err="1"/>
              <a:t>n</a:t>
            </a:r>
            <a:r>
              <a:rPr lang="en-US" sz="3200" dirty="0" smtClean="0"/>
              <a:t> =500(-1/5)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= -2500(-1/5)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= -2500/(-5)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</a:t>
            </a:r>
          </a:p>
          <a:p>
            <a:endParaRPr lang="en-US" sz="800" dirty="0"/>
          </a:p>
          <a:p>
            <a:r>
              <a:rPr lang="en-US" sz="3200" dirty="0" smtClean="0"/>
              <a:t>Compare and contrast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and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n.</a:t>
            </a:r>
            <a:endParaRPr lang="en-US" sz="3200" baseline="-25000" dirty="0" smtClean="0"/>
          </a:p>
          <a:p>
            <a:endParaRPr lang="en-US" sz="800" baseline="-25000" dirty="0"/>
          </a:p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increases but |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| decreases.</a:t>
            </a:r>
          </a:p>
          <a:p>
            <a:r>
              <a:rPr lang="en-US" sz="3200" dirty="0" err="1" smtClean="0"/>
              <a:t>g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alternates signs.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710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Definitions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2160589"/>
            <a:ext cx="9568542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Increasing sequences increase.</a:t>
            </a:r>
          </a:p>
          <a:p>
            <a:r>
              <a:rPr lang="en-US" sz="3200" dirty="0" smtClean="0"/>
              <a:t>Decreasing sequences decrease.</a:t>
            </a:r>
          </a:p>
          <a:p>
            <a:r>
              <a:rPr lang="en-US" sz="3200" dirty="0" smtClean="0"/>
              <a:t>Alternating sequences alternate signs.</a:t>
            </a:r>
            <a:endParaRPr lang="en-US" sz="28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7259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Series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173"/>
            <a:ext cx="8368695" cy="4747984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Think about the sum of a geometric series:</a:t>
            </a:r>
          </a:p>
          <a:p>
            <a:r>
              <a:rPr lang="en-US" sz="2800" dirty="0" smtClean="0"/>
              <a:t>S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=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r +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+ … +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n-2</a:t>
            </a:r>
            <a:r>
              <a:rPr lang="en-US" sz="2800" dirty="0" smtClean="0"/>
              <a:t> +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n-1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rS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 t</a:t>
            </a:r>
            <a:r>
              <a:rPr lang="en-US" sz="2800" baseline="-25000" dirty="0"/>
              <a:t>1</a:t>
            </a:r>
            <a:r>
              <a:rPr lang="en-US" sz="2800" dirty="0" smtClean="0"/>
              <a:t>r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…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n-1</a:t>
            </a:r>
            <a:r>
              <a:rPr lang="en-US" sz="2800" dirty="0" smtClean="0"/>
              <a:t> </a:t>
            </a:r>
            <a:r>
              <a:rPr lang="en-US" sz="2800" dirty="0"/>
              <a:t>+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</a:t>
            </a:r>
            <a:endParaRPr lang="en-US" sz="2800" dirty="0"/>
          </a:p>
          <a:p>
            <a:r>
              <a:rPr lang="en-US" sz="2800" dirty="0" smtClean="0"/>
              <a:t>Subtract and get:</a:t>
            </a:r>
          </a:p>
          <a:p>
            <a:endParaRPr lang="en-US" sz="2800" dirty="0" smtClean="0"/>
          </a:p>
          <a:p>
            <a:r>
              <a:rPr lang="en-US" sz="2800" dirty="0" smtClean="0"/>
              <a:t>S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– </a:t>
            </a:r>
            <a:r>
              <a:rPr lang="en-US" sz="2800" dirty="0" err="1" smtClean="0"/>
              <a:t>rS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=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 –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</a:t>
            </a:r>
          </a:p>
          <a:p>
            <a:r>
              <a:rPr lang="en-US" sz="2800" dirty="0"/>
              <a:t>S</a:t>
            </a:r>
            <a:r>
              <a:rPr lang="en-US" sz="2800" baseline="-25000" dirty="0"/>
              <a:t>n </a:t>
            </a:r>
            <a:r>
              <a:rPr lang="en-US" sz="2800" dirty="0" smtClean="0"/>
              <a:t>(1 – r)=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 </a:t>
            </a:r>
            <a:r>
              <a:rPr lang="en-US" sz="2800" dirty="0"/>
              <a:t>– t</a:t>
            </a:r>
            <a:r>
              <a:rPr lang="en-US" sz="2800" baseline="-25000" dirty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</a:t>
            </a:r>
            <a:endParaRPr lang="en-US" sz="2800" dirty="0" smtClean="0"/>
          </a:p>
          <a:p>
            <a:r>
              <a:rPr lang="en-US" sz="2800" dirty="0" smtClean="0"/>
              <a:t>So S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= (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 smtClean="0"/>
              <a:t> –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)/(1 – r)</a:t>
            </a:r>
          </a:p>
        </p:txBody>
      </p:sp>
    </p:spTree>
    <p:extLst>
      <p:ext uri="{BB962C8B-B14F-4D97-AF65-F5344CB8AC3E}">
        <p14:creationId xmlns:p14="http://schemas.microsoft.com/office/powerpoint/2010/main" val="3860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Infinite Series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930401"/>
            <a:ext cx="9568542" cy="4110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 these:</a:t>
            </a:r>
          </a:p>
          <a:p>
            <a:r>
              <a:rPr lang="en-US" sz="3200" dirty="0" smtClean="0"/>
              <a:t>1 + 2 + 3 + …</a:t>
            </a:r>
          </a:p>
          <a:p>
            <a:r>
              <a:rPr lang="en-US" sz="3200" dirty="0" smtClean="0"/>
              <a:t>8 + 6 + 4 + 2 + …</a:t>
            </a:r>
          </a:p>
          <a:p>
            <a:r>
              <a:rPr lang="en-US" sz="3200" dirty="0" smtClean="0"/>
              <a:t>3 + 6 + 12 + …</a:t>
            </a:r>
          </a:p>
          <a:p>
            <a:r>
              <a:rPr lang="en-US" sz="3200" dirty="0" smtClean="0"/>
              <a:t>500 – 100 + 20 – 4 + …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549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Infinite Series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1" y="1930401"/>
                <a:ext cx="9568542" cy="4110962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Add these:</a:t>
                </a:r>
              </a:p>
              <a:p>
                <a:r>
                  <a:rPr lang="en-US" sz="3200" dirty="0" smtClean="0"/>
                  <a:t>1 + 2 + 3 + … =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</a:t>
                </a:r>
                <a:endParaRPr lang="en-US" sz="3200" dirty="0" smtClean="0"/>
              </a:p>
              <a:p>
                <a:r>
                  <a:rPr lang="en-US" sz="3200" dirty="0" smtClean="0"/>
                  <a:t>8 + 6 + 4 + 2 + … = -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</a:t>
                </a:r>
                <a:endParaRPr lang="en-US" sz="3200" dirty="0" smtClean="0"/>
              </a:p>
              <a:p>
                <a:r>
                  <a:rPr lang="en-US" sz="3200" dirty="0" smtClean="0"/>
                  <a:t>3 + 6 + 12 + … =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</a:t>
                </a:r>
                <a:endParaRPr lang="en-US" sz="3200" dirty="0" smtClean="0"/>
              </a:p>
              <a:p>
                <a:r>
                  <a:rPr lang="en-US" sz="3200" dirty="0" smtClean="0"/>
                  <a:t>500 – 100 + 20 – 4 + …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1" y="1930401"/>
                <a:ext cx="9568542" cy="4110962"/>
              </a:xfrm>
              <a:blipFill>
                <a:blip r:embed="rId2"/>
                <a:stretch>
                  <a:fillRect l="-955" t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7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365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Symbol</vt:lpstr>
      <vt:lpstr>Trebuchet MS</vt:lpstr>
      <vt:lpstr>Wingdings 3</vt:lpstr>
      <vt:lpstr>Facet</vt:lpstr>
      <vt:lpstr>Geometric Sequences</vt:lpstr>
      <vt:lpstr>One Minute Question</vt:lpstr>
      <vt:lpstr>One Minute Question</vt:lpstr>
      <vt:lpstr>One Minute Question</vt:lpstr>
      <vt:lpstr>New problem</vt:lpstr>
      <vt:lpstr>Definitions</vt:lpstr>
      <vt:lpstr>Series</vt:lpstr>
      <vt:lpstr>Infinite Series</vt:lpstr>
      <vt:lpstr>Infinite Series</vt:lpstr>
      <vt:lpstr>Infinite Series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Sequences</dc:title>
  <dc:creator>Deborah Poss</dc:creator>
  <cp:lastModifiedBy>Deborah Poss</cp:lastModifiedBy>
  <cp:revision>6</cp:revision>
  <dcterms:created xsi:type="dcterms:W3CDTF">2019-04-26T11:55:38Z</dcterms:created>
  <dcterms:modified xsi:type="dcterms:W3CDTF">2019-04-26T14:32:29Z</dcterms:modified>
</cp:coreProperties>
</file>